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7" r:id="rId16"/>
    <p:sldId id="270" r:id="rId17"/>
    <p:sldId id="271" r:id="rId18"/>
    <p:sldId id="272" r:id="rId19"/>
    <p:sldId id="273" r:id="rId20"/>
    <p:sldId id="274" r:id="rId21"/>
    <p:sldId id="293" r:id="rId22"/>
    <p:sldId id="294" r:id="rId23"/>
    <p:sldId id="275" r:id="rId24"/>
    <p:sldId id="276" r:id="rId25"/>
    <p:sldId id="277" r:id="rId26"/>
    <p:sldId id="278" r:id="rId27"/>
    <p:sldId id="279" r:id="rId28"/>
    <p:sldId id="288" r:id="rId29"/>
    <p:sldId id="289" r:id="rId30"/>
    <p:sldId id="290" r:id="rId31"/>
    <p:sldId id="291" r:id="rId32"/>
    <p:sldId id="292" r:id="rId33"/>
    <p:sldId id="280" r:id="rId34"/>
    <p:sldId id="281" r:id="rId35"/>
    <p:sldId id="283" r:id="rId36"/>
    <p:sldId id="282" r:id="rId37"/>
    <p:sldId id="284" r:id="rId38"/>
    <p:sldId id="285" r:id="rId39"/>
    <p:sldId id="286" r:id="rId4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7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80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66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1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83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05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02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05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39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44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72105-E083-344A-A5CA-88127D7B2CCE}" type="datetimeFigureOut">
              <a:rPr lang="fr-FR" smtClean="0"/>
              <a:t>10/03/21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5BCFC-4721-7649-B3DE-AE752FACCD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37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YUKI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1" y="753180"/>
            <a:ext cx="8363889" cy="49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271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1790"/>
            <a:ext cx="8229600" cy="5284373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ALAIN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40" y="1231900"/>
            <a:ext cx="4553860" cy="47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3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0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1790"/>
            <a:ext cx="8229600" cy="5284373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ALAI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32" y="162450"/>
            <a:ext cx="6626643" cy="64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0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7946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5632"/>
            <a:ext cx="8229600" cy="5210532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ALAIN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3209"/>
            <a:ext cx="7794324" cy="53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1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225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4704"/>
            <a:ext cx="8229600" cy="515145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21-03-08 à 19.34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8" y="241300"/>
            <a:ext cx="8981571" cy="624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23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0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97486"/>
            <a:ext cx="8229600" cy="5328678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21-03-08 à 19.35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1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5" name="Espace réservé du contenu 4" descr="Capture d’écran 2021-03-09 à 13.24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92"/>
          <a:stretch>
            <a:fillRect/>
          </a:stretch>
        </p:blipFill>
        <p:spPr>
          <a:xfrm>
            <a:off x="266932" y="433387"/>
            <a:ext cx="8419868" cy="5994777"/>
          </a:xfrm>
        </p:spPr>
      </p:pic>
    </p:spTree>
    <p:extLst>
      <p:ext uri="{BB962C8B-B14F-4D97-AF65-F5344CB8AC3E}">
        <p14:creationId xmlns:p14="http://schemas.microsoft.com/office/powerpoint/2010/main" val="145409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836" y="-571500"/>
            <a:ext cx="8229600" cy="1143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71326"/>
            <a:ext cx="8229600" cy="525483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21-03-08 à 19.36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67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086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86094"/>
            <a:ext cx="8229600" cy="52400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21-03-08 à 19.3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6" y="228601"/>
            <a:ext cx="9011104" cy="62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71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0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1658"/>
            <a:ext cx="8229600" cy="5594506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21-03-08 à 19.38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41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516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0862"/>
            <a:ext cx="8229600" cy="5225301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21-03-08 à 19.39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" y="495300"/>
            <a:ext cx="8819143" cy="58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7946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YUKI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b="8913"/>
          <a:stretch>
            <a:fillRect/>
          </a:stretch>
        </p:blipFill>
        <p:spPr>
          <a:xfrm>
            <a:off x="280559" y="1063314"/>
            <a:ext cx="8406241" cy="5062850"/>
          </a:xfrm>
        </p:spPr>
      </p:pic>
    </p:spTree>
    <p:extLst>
      <p:ext uri="{BB962C8B-B14F-4D97-AF65-F5344CB8AC3E}">
        <p14:creationId xmlns:p14="http://schemas.microsoft.com/office/powerpoint/2010/main" val="244390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55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1790"/>
            <a:ext cx="8229600" cy="5284373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PAULO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3" y="274638"/>
            <a:ext cx="8686800" cy="61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3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94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294281" y="449198"/>
            <a:ext cx="8392519" cy="5676966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2" name="Image 11" descr="Capture d’écran 2021-03-10 à 14.21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5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0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004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PAULO 3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r="12192"/>
          <a:stretch>
            <a:fillRect/>
          </a:stretch>
        </p:blipFill>
        <p:spPr>
          <a:xfrm>
            <a:off x="247815" y="321106"/>
            <a:ext cx="8438985" cy="5805058"/>
          </a:xfrm>
        </p:spPr>
      </p:pic>
    </p:spTree>
    <p:extLst>
      <p:ext uri="{BB962C8B-B14F-4D97-AF65-F5344CB8AC3E}">
        <p14:creationId xmlns:p14="http://schemas.microsoft.com/office/powerpoint/2010/main" val="237688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96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9472"/>
            <a:ext cx="8229600" cy="5136691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THERIN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3" y="989472"/>
            <a:ext cx="8568117" cy="44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7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641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12254"/>
            <a:ext cx="8229600" cy="531391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THERIN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9" y="685800"/>
            <a:ext cx="7737515" cy="56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27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271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79340"/>
            <a:ext cx="8229600" cy="5446824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CATHERINE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18" y="274638"/>
            <a:ext cx="525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71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15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CATHERINE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9" b="17749"/>
          <a:stretch>
            <a:fillRect/>
          </a:stretch>
        </p:blipFill>
        <p:spPr>
          <a:xfrm>
            <a:off x="457200" y="1270068"/>
            <a:ext cx="8229600" cy="4856095"/>
          </a:xfrm>
        </p:spPr>
      </p:pic>
    </p:spTree>
    <p:extLst>
      <p:ext uri="{BB962C8B-B14F-4D97-AF65-F5344CB8AC3E}">
        <p14:creationId xmlns:p14="http://schemas.microsoft.com/office/powerpoint/2010/main" val="2840519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271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0862"/>
            <a:ext cx="8229600" cy="5225301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THERINE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85344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3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396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GUILLAUME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" r="9278"/>
          <a:stretch>
            <a:fillRect/>
          </a:stretch>
        </p:blipFill>
        <p:spPr>
          <a:xfrm>
            <a:off x="258199" y="588603"/>
            <a:ext cx="8552509" cy="5947492"/>
          </a:xfrm>
        </p:spPr>
      </p:pic>
    </p:spTree>
    <p:extLst>
      <p:ext uri="{BB962C8B-B14F-4D97-AF65-F5344CB8AC3E}">
        <p14:creationId xmlns:p14="http://schemas.microsoft.com/office/powerpoint/2010/main" val="2590090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028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GUILLAUME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r="10313"/>
          <a:stretch>
            <a:fillRect/>
          </a:stretch>
        </p:blipFill>
        <p:spPr>
          <a:xfrm>
            <a:off x="274095" y="495666"/>
            <a:ext cx="8552101" cy="5851525"/>
          </a:xfrm>
        </p:spPr>
      </p:pic>
    </p:spTree>
    <p:extLst>
      <p:ext uri="{BB962C8B-B14F-4D97-AF65-F5344CB8AC3E}">
        <p14:creationId xmlns:p14="http://schemas.microsoft.com/office/powerpoint/2010/main" val="423015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YUKI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4" b="8744"/>
          <a:stretch>
            <a:fillRect/>
          </a:stretch>
        </p:blipFill>
        <p:spPr>
          <a:xfrm>
            <a:off x="457200" y="1417638"/>
            <a:ext cx="8229600" cy="4708525"/>
          </a:xfrm>
        </p:spPr>
      </p:pic>
    </p:spTree>
    <p:extLst>
      <p:ext uri="{BB962C8B-B14F-4D97-AF65-F5344CB8AC3E}">
        <p14:creationId xmlns:p14="http://schemas.microsoft.com/office/powerpoint/2010/main" val="221272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517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GUILLAUME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r="10851"/>
          <a:stretch>
            <a:fillRect/>
          </a:stretch>
        </p:blipFill>
        <p:spPr>
          <a:xfrm>
            <a:off x="324247" y="387239"/>
            <a:ext cx="8625857" cy="5886030"/>
          </a:xfrm>
        </p:spPr>
      </p:pic>
    </p:spTree>
    <p:extLst>
      <p:ext uri="{BB962C8B-B14F-4D97-AF65-F5344CB8AC3E}">
        <p14:creationId xmlns:p14="http://schemas.microsoft.com/office/powerpoint/2010/main" val="123216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004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GUILLAUME 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" b="1457"/>
          <a:stretch>
            <a:fillRect/>
          </a:stretch>
        </p:blipFill>
        <p:spPr>
          <a:xfrm>
            <a:off x="288684" y="464687"/>
            <a:ext cx="8506536" cy="5851525"/>
          </a:xfrm>
        </p:spPr>
      </p:pic>
    </p:spTree>
    <p:extLst>
      <p:ext uri="{BB962C8B-B14F-4D97-AF65-F5344CB8AC3E}">
        <p14:creationId xmlns:p14="http://schemas.microsoft.com/office/powerpoint/2010/main" val="1672761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2601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7" name="Espace réservé du contenu 6" descr="arton559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b="3511"/>
          <a:stretch>
            <a:fillRect/>
          </a:stretch>
        </p:blipFill>
        <p:spPr>
          <a:xfrm>
            <a:off x="457200" y="387350"/>
            <a:ext cx="8229600" cy="5738813"/>
          </a:xfrm>
        </p:spPr>
      </p:pic>
    </p:spTree>
    <p:extLst>
      <p:ext uri="{BB962C8B-B14F-4D97-AF65-F5344CB8AC3E}">
        <p14:creationId xmlns:p14="http://schemas.microsoft.com/office/powerpoint/2010/main" val="2934312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4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Schéma de l’EPR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86094"/>
            <a:ext cx="8229600" cy="52400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BERNARD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252001"/>
            <a:ext cx="8918448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1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Principe de récupérateur de </a:t>
            </a:r>
            <a:r>
              <a:rPr lang="fr-FR" sz="3200" dirty="0" err="1" smtClean="0"/>
              <a:t>corium</a:t>
            </a:r>
            <a:r>
              <a:rPr lang="fr-FR" sz="3200" dirty="0" smtClean="0"/>
              <a:t> de l’EPR</a:t>
            </a:r>
            <a:endParaRPr lang="fr-FR" sz="3200" dirty="0"/>
          </a:p>
        </p:txBody>
      </p:sp>
      <p:pic>
        <p:nvPicPr>
          <p:cNvPr id="4" name="Espace réservé du contenu 3" descr="BERNARD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b="5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4722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834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Coulage du béton de la dalle</a:t>
            </a:r>
            <a:endParaRPr lang="fr-FR" dirty="0"/>
          </a:p>
        </p:txBody>
      </p:sp>
      <p:pic>
        <p:nvPicPr>
          <p:cNvPr id="6" name="Espace réservé du contenu 5" descr="BERNARD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b="3582"/>
          <a:stretch>
            <a:fillRect/>
          </a:stretch>
        </p:blipFill>
        <p:spPr>
          <a:xfrm>
            <a:off x="575883" y="1155040"/>
            <a:ext cx="7933721" cy="4852977"/>
          </a:xfrm>
        </p:spPr>
      </p:pic>
    </p:spTree>
    <p:extLst>
      <p:ext uri="{BB962C8B-B14F-4D97-AF65-F5344CB8AC3E}">
        <p14:creationId xmlns:p14="http://schemas.microsoft.com/office/powerpoint/2010/main" val="1887142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086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 descr="BERNARD 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290"/>
          <a:stretch>
            <a:fillRect/>
          </a:stretch>
        </p:blipFill>
        <p:spPr>
          <a:xfrm>
            <a:off x="457199" y="383974"/>
            <a:ext cx="8843585" cy="5742189"/>
          </a:xfrm>
        </p:spPr>
      </p:pic>
    </p:spTree>
    <p:extLst>
      <p:ext uri="{BB962C8B-B14F-4D97-AF65-F5344CB8AC3E}">
        <p14:creationId xmlns:p14="http://schemas.microsoft.com/office/powerpoint/2010/main" val="3271106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Générateur de vapeur et sa ligne principale d’évacuation de la vapeur</a:t>
            </a:r>
            <a:endParaRPr lang="fr-FR" dirty="0"/>
          </a:p>
        </p:txBody>
      </p:sp>
      <p:pic>
        <p:nvPicPr>
          <p:cNvPr id="4" name="Espace réservé du contenu 3" descr="BERNARD 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3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7493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/>
              <a:t>Les décisions d’investissement dans le monde</a:t>
            </a:r>
            <a:endParaRPr lang="fr-FR" sz="3200" dirty="0"/>
          </a:p>
        </p:txBody>
      </p:sp>
      <p:pic>
        <p:nvPicPr>
          <p:cNvPr id="4" name="Espace réservé du contenu 3" descr="BERNARD 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3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650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7668" y="274638"/>
            <a:ext cx="8229600" cy="197946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/>
              <a:t/>
            </a:r>
            <a:br>
              <a:rPr lang="fr-FR" sz="2800"/>
            </a:br>
            <a:r>
              <a:rPr lang="fr-FR" sz="2800" smtClean="0"/>
              <a:t>&gt; Jeudi </a:t>
            </a:r>
            <a:r>
              <a:rPr lang="fr-FR" sz="2800" dirty="0" smtClean="0"/>
              <a:t>11 mars à Paris</a:t>
            </a:r>
            <a:r>
              <a:rPr lang="fr-FR" sz="2800" smtClean="0"/>
              <a:t/>
            </a:r>
            <a:br>
              <a:rPr lang="fr-FR" sz="2800" smtClean="0"/>
            </a:br>
            <a:r>
              <a:rPr lang="fr-FR" sz="2800" smtClean="0"/>
              <a:t>&gt; Samedi </a:t>
            </a:r>
            <a:r>
              <a:rPr lang="fr-FR" sz="2800" dirty="0" smtClean="0"/>
              <a:t>13 mars à Nantes, Rouen, Le Havre, Valence</a:t>
            </a:r>
            <a:endParaRPr lang="fr-FR" sz="2800" dirty="0"/>
          </a:p>
        </p:txBody>
      </p:sp>
      <p:pic>
        <p:nvPicPr>
          <p:cNvPr id="7" name="Espace réservé du contenu 6" descr="JULIEN FIN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" b="4525"/>
          <a:stretch>
            <a:fillRect/>
          </a:stretch>
        </p:blipFill>
        <p:spPr>
          <a:xfrm>
            <a:off x="295275" y="1314450"/>
            <a:ext cx="8613019" cy="5139270"/>
          </a:xfrm>
        </p:spPr>
      </p:pic>
    </p:spTree>
    <p:extLst>
      <p:ext uri="{BB962C8B-B14F-4D97-AF65-F5344CB8AC3E}">
        <p14:creationId xmlns:p14="http://schemas.microsoft.com/office/powerpoint/2010/main" val="117437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YUKI 4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10091" y="1240532"/>
            <a:ext cx="8376709" cy="4723180"/>
          </a:xfrm>
        </p:spPr>
      </p:pic>
    </p:spTree>
    <p:extLst>
      <p:ext uri="{BB962C8B-B14F-4D97-AF65-F5344CB8AC3E}">
        <p14:creationId xmlns:p14="http://schemas.microsoft.com/office/powerpoint/2010/main" val="146569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784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>
          <a:xfrm>
            <a:off x="457200" y="114121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7" name="Image 16" descr="Capture d’écran 2021-03-08 à 19.1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6" y="443964"/>
            <a:ext cx="8853289" cy="61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1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JULIEN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19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3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205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ALAIN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5" b="13525"/>
          <a:stretch>
            <a:fillRect/>
          </a:stretch>
        </p:blipFill>
        <p:spPr>
          <a:xfrm>
            <a:off x="457200" y="1417638"/>
            <a:ext cx="8229600" cy="4708525"/>
          </a:xfrm>
        </p:spPr>
      </p:pic>
    </p:spTree>
    <p:extLst>
      <p:ext uri="{BB962C8B-B14F-4D97-AF65-F5344CB8AC3E}">
        <p14:creationId xmlns:p14="http://schemas.microsoft.com/office/powerpoint/2010/main" val="1868243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08876"/>
            <a:ext cx="8229600" cy="5417288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Capture d’écran 2021-03-08 à 19.2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850"/>
            <a:ext cx="9144000" cy="44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336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8546"/>
            <a:ext cx="8229600" cy="5077618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ALAIN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5" y="274638"/>
            <a:ext cx="8694135" cy="62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096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33</Words>
  <Application>Microsoft Macintosh PowerPoint</Application>
  <PresentationFormat>Présentation à l'écran (4:3)</PresentationFormat>
  <Paragraphs>6</Paragraphs>
  <Slides>39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Schéma de l’EPR</vt:lpstr>
      <vt:lpstr>Principe de récupérateur de corium de l’EPR</vt:lpstr>
      <vt:lpstr>Coulage du béton de la dalle</vt:lpstr>
      <vt:lpstr>Présentation PowerPoint</vt:lpstr>
      <vt:lpstr>Générateur de vapeur et sa ligne principale d’évacuation de la vapeur</vt:lpstr>
      <vt:lpstr>Les décisions d’investissement dans le monde</vt:lpstr>
      <vt:lpstr>  &gt; Jeudi 11 mars à Paris &gt; Samedi 13 mars à Nantes, Rouen, Le Havre, Valence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Utilisateur de Microsoft Office</cp:lastModifiedBy>
  <cp:revision>11</cp:revision>
  <dcterms:created xsi:type="dcterms:W3CDTF">2021-03-08T18:00:35Z</dcterms:created>
  <dcterms:modified xsi:type="dcterms:W3CDTF">2021-03-10T13:27:58Z</dcterms:modified>
</cp:coreProperties>
</file>